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F71BB-F635-4A7A-AF38-BA57791086F6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B55EC-293C-41D0-8566-5E7C01392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96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17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9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723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62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1737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120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5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7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4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1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5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3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0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62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29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A32A4-6F16-4D2E-A101-38D7E02A2B01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BC4135-4948-409E-920B-B3EDAA338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rulxkJ3r6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dhD9zR6h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1C83-DF55-461E-BE3B-421DEFD26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121" y="357621"/>
            <a:ext cx="7766936" cy="164630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Cheadle Catholic Infants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3060F-D025-4BDF-B0AA-DE5D7DEEB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36" y="2080470"/>
            <a:ext cx="7766936" cy="2248249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Welcome to our Workout wheel.</a:t>
            </a: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Have fun being active!</a:t>
            </a:r>
          </a:p>
        </p:txBody>
      </p:sp>
      <p:pic>
        <p:nvPicPr>
          <p:cNvPr id="1030" name="Picture 6" descr="The Wheel">
            <a:extLst>
              <a:ext uri="{FF2B5EF4-FFF2-40B4-BE49-F238E27FC236}">
                <a16:creationId xmlns:a16="http://schemas.microsoft.com/office/drawing/2014/main" id="{48299F1E-AB0C-463B-A7B9-3CC815EAB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54" y="4208621"/>
            <a:ext cx="4672668" cy="200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11756-414A-7803-47AB-A6CB3FFC1D96}"/>
              </a:ext>
            </a:extLst>
          </p:cNvPr>
          <p:cNvSpPr txBox="1"/>
          <p:nvPr/>
        </p:nvSpPr>
        <p:spPr>
          <a:xfrm>
            <a:off x="6929285" y="4530912"/>
            <a:ext cx="3561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The Wheel (BBC One) Main Theme by Paul Farrer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18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7B8BBB-C47B-4A75-88FF-E97F606E3896}"/>
              </a:ext>
            </a:extLst>
          </p:cNvPr>
          <p:cNvSpPr txBox="1"/>
          <p:nvPr/>
        </p:nvSpPr>
        <p:spPr>
          <a:xfrm>
            <a:off x="612396" y="402672"/>
            <a:ext cx="96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Early years..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0008E3-EA7E-451F-A01B-BC1CA9E57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22438"/>
              </p:ext>
            </p:extLst>
          </p:nvPr>
        </p:nvGraphicFramePr>
        <p:xfrm>
          <a:off x="1176324" y="1425763"/>
          <a:ext cx="8026401" cy="4825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467">
                  <a:extLst>
                    <a:ext uri="{9D8B030D-6E8A-4147-A177-3AD203B41FA5}">
                      <a16:colId xmlns:a16="http://schemas.microsoft.com/office/drawing/2014/main" val="2729526076"/>
                    </a:ext>
                  </a:extLst>
                </a:gridCol>
                <a:gridCol w="2675467">
                  <a:extLst>
                    <a:ext uri="{9D8B030D-6E8A-4147-A177-3AD203B41FA5}">
                      <a16:colId xmlns:a16="http://schemas.microsoft.com/office/drawing/2014/main" val="1320658162"/>
                    </a:ext>
                  </a:extLst>
                </a:gridCol>
                <a:gridCol w="2675467">
                  <a:extLst>
                    <a:ext uri="{9D8B030D-6E8A-4147-A177-3AD203B41FA5}">
                      <a16:colId xmlns:a16="http://schemas.microsoft.com/office/drawing/2014/main" val="671066546"/>
                    </a:ext>
                  </a:extLst>
                </a:gridCol>
              </a:tblGrid>
              <a:tr h="580983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1. Jump on the spot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9. Shrug shoulders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17. Skaters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178740"/>
                  </a:ext>
                </a:extLst>
              </a:tr>
              <a:tr h="580983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2. Touch your right </a:t>
                      </a: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     knee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10. Hip circles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18. Right ankle circles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211178"/>
                  </a:ext>
                </a:extLst>
              </a:tr>
              <a:tr h="580983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3. Touch your left knee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11. Squats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19. Left ankle circles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715607"/>
                  </a:ext>
                </a:extLst>
              </a:tr>
              <a:tr h="580983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4. Hop on the spot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12. Straddle sit – </a:t>
                      </a: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     touch your toes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20. Star jumps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36433"/>
                  </a:ext>
                </a:extLst>
              </a:tr>
              <a:tr h="580983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5. Jumping jacks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13. Knee bends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21. Step clap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304261"/>
                  </a:ext>
                </a:extLst>
              </a:tr>
              <a:tr h="580983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6. Reach up high, </a:t>
                      </a: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    touch the 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14. Right arm circles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22. Jog on the spot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927742"/>
                  </a:ext>
                </a:extLst>
              </a:tr>
              <a:tr h="580983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7. Body twists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15. Left arm circles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23. 1 leg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924195"/>
                  </a:ext>
                </a:extLst>
              </a:tr>
              <a:tr h="580983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8. Ladder climbs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16. Leg raisers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24. Jump high knees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700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85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A8A3A8-9617-448F-9B16-951989E40A5B}"/>
              </a:ext>
            </a:extLst>
          </p:cNvPr>
          <p:cNvSpPr txBox="1"/>
          <p:nvPr/>
        </p:nvSpPr>
        <p:spPr>
          <a:xfrm>
            <a:off x="1644242" y="469784"/>
            <a:ext cx="656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Key Stage 1..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B36FC1-30A9-45FA-A192-6EF35CC62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067710"/>
              </p:ext>
            </p:extLst>
          </p:nvPr>
        </p:nvGraphicFramePr>
        <p:xfrm>
          <a:off x="1000154" y="1424341"/>
          <a:ext cx="8127999" cy="491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045465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217615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33748013"/>
                    </a:ext>
                  </a:extLst>
                </a:gridCol>
              </a:tblGrid>
              <a:tr h="606328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1. Jumping jacks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9. Hop on right foot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17. Reach up high,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touch the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71356"/>
                  </a:ext>
                </a:extLst>
              </a:tr>
              <a:tr h="606328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2. Run on the spot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10. Hop on left foot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18. Jump high knees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410311"/>
                  </a:ext>
                </a:extLst>
              </a:tr>
              <a:tr h="606328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3. Jump on the spot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11. Leg raisers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19. Squat kicks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756897"/>
                  </a:ext>
                </a:extLst>
              </a:tr>
              <a:tr h="606328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4. Step clap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12. Exploding star </a:t>
                      </a: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     jumps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20. Right arm circles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029107"/>
                  </a:ext>
                </a:extLst>
              </a:tr>
              <a:tr h="606328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5. Body twists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13. Air bike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21. Left arm circles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571599"/>
                  </a:ext>
                </a:extLst>
              </a:tr>
              <a:tr h="606328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6. Ladder climbs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14. 1 leg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22. V 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50652"/>
                  </a:ext>
                </a:extLst>
              </a:tr>
              <a:tr h="606328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7. Skaters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15. Front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23. Arch (superman)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910123"/>
                  </a:ext>
                </a:extLst>
              </a:tr>
              <a:tr h="606328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8. Squats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16. Hip circles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24. Lunges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913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64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5D4003-1EBA-4131-7C6A-0308DB14D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72" y="131805"/>
            <a:ext cx="6344535" cy="5763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C4739B-0BF5-767D-8A40-8D77960E6D75}"/>
              </a:ext>
            </a:extLst>
          </p:cNvPr>
          <p:cNvSpPr txBox="1"/>
          <p:nvPr/>
        </p:nvSpPr>
        <p:spPr>
          <a:xfrm>
            <a:off x="2491680" y="6170050"/>
            <a:ext cx="360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The Countdown Clock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21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30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A80F7F-102B-457D-BDA3-166EFF28B5A6}"/>
              </a:ext>
            </a:extLst>
          </p:cNvPr>
          <p:cNvSpPr txBox="1"/>
          <p:nvPr/>
        </p:nvSpPr>
        <p:spPr>
          <a:xfrm>
            <a:off x="1661020" y="419450"/>
            <a:ext cx="609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Key Stage 2..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5AC558-83BC-4F36-B39E-02DE34222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97740"/>
              </p:ext>
            </p:extLst>
          </p:nvPr>
        </p:nvGraphicFramePr>
        <p:xfrm>
          <a:off x="1151156" y="1357230"/>
          <a:ext cx="8127999" cy="49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6123959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541298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32859887"/>
                    </a:ext>
                  </a:extLst>
                </a:gridCol>
              </a:tblGrid>
              <a:tr h="61996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1. Leg raisers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9. Squat jumps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17. Sit ups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716929"/>
                  </a:ext>
                </a:extLst>
              </a:tr>
              <a:tr h="61996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2. Squats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10. Exploding star </a:t>
                      </a: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      jumps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18. Hip circles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378147"/>
                  </a:ext>
                </a:extLst>
              </a:tr>
              <a:tr h="61996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3. Jumping jacks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11. Run on the spot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19. Air bike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814164"/>
                  </a:ext>
                </a:extLst>
              </a:tr>
              <a:tr h="61996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4. V 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12. Burpees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20. Lunges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083939"/>
                  </a:ext>
                </a:extLst>
              </a:tr>
              <a:tr h="61996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5. Arch (superman)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13. Skaters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21. Squat kicks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194149"/>
                  </a:ext>
                </a:extLst>
              </a:tr>
              <a:tr h="61996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6. Front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14. Twist jump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22. 3 side step shuffle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731309"/>
                  </a:ext>
                </a:extLst>
              </a:tr>
              <a:tr h="61996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7. Side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15. Spotty dogs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23. Reach up high,</a:t>
                      </a: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      touch the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961619"/>
                  </a:ext>
                </a:extLst>
              </a:tr>
              <a:tr h="61996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8. Ladder climbs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16. Press 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24. </a:t>
                      </a:r>
                      <a:r>
                        <a:rPr lang="en-GB">
                          <a:latin typeface="Comic Sans MS" panose="030F0702030302020204" pitchFamily="66" charset="0"/>
                        </a:rPr>
                        <a:t>Back support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32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7512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386</Words>
  <Application>Microsoft Office PowerPoint</Application>
  <PresentationFormat>Widescreen</PresentationFormat>
  <Paragraphs>87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Comic Sans MS</vt:lpstr>
      <vt:lpstr>Trebuchet MS</vt:lpstr>
      <vt:lpstr>Wingdings 3</vt:lpstr>
      <vt:lpstr>Facet</vt:lpstr>
      <vt:lpstr>Cheadle Catholic Infants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 Vale Wednesday workout!</dc:title>
  <dc:creator>Mrs Hall</dc:creator>
  <cp:lastModifiedBy>Mrs Glynn</cp:lastModifiedBy>
  <cp:revision>13</cp:revision>
  <dcterms:created xsi:type="dcterms:W3CDTF">2023-09-27T06:46:53Z</dcterms:created>
  <dcterms:modified xsi:type="dcterms:W3CDTF">2024-11-26T11:58:54Z</dcterms:modified>
</cp:coreProperties>
</file>